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875217-FFD7-4AC9-B714-70A4ACC55C95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92C879-77AB-473D-8E27-D9DE3DE6AD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Пришкольный участок</a:t>
            </a:r>
          </a:p>
          <a:p>
            <a:r>
              <a:rPr lang="ru-RU" sz="4000" dirty="0" smtClean="0"/>
              <a:t>  </a:t>
            </a:r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7859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МКОУ СОШ </a:t>
            </a:r>
            <a:r>
              <a:rPr lang="ru-RU" sz="4000" dirty="0" smtClean="0"/>
              <a:t>№</a:t>
            </a:r>
            <a:r>
              <a:rPr lang="en-US" sz="4000" dirty="0" smtClean="0">
                <a:latin typeface="Bodoni MT Condensed" pitchFamily="18" charset="0"/>
              </a:rPr>
              <a:t>1</a:t>
            </a:r>
            <a:r>
              <a:rPr lang="ru-RU" sz="4000" dirty="0" smtClean="0"/>
              <a:t> </a:t>
            </a:r>
            <a:r>
              <a:rPr lang="ru-RU" sz="4000" dirty="0" smtClean="0"/>
              <a:t>им. Г.Г.Малкова п. Жигалово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472518" cy="65321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				Для того, чтобы что-то вырастить на земле, 	надо вложить в это дело много труда, значит и любви. </a:t>
            </a:r>
            <a:endParaRPr lang="ru-RU" sz="2000" dirty="0"/>
          </a:p>
        </p:txBody>
      </p:sp>
      <p:pic>
        <p:nvPicPr>
          <p:cNvPr id="1026" name="Picture 2" descr="C:\Documents and Settings\Admin\Мои документы\вологжина\пришкольный\фото\Копия P810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71810"/>
            <a:ext cx="3571900" cy="342902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вологжина\пришкольный\фото\P8140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4224363" cy="278608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вологжина\пришкольный\фото\P8140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4214842" cy="207170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вологжина\пришкольный\фото\P81400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857364"/>
            <a:ext cx="314327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8245728" cy="18573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Осень щедрая такая</a:t>
            </a:r>
            <a:br>
              <a:rPr lang="ru-RU" sz="3200" dirty="0" smtClean="0"/>
            </a:br>
            <a:r>
              <a:rPr lang="ru-RU" sz="3200" dirty="0" smtClean="0"/>
              <a:t>		всех одарит за труды</a:t>
            </a:r>
            <a:br>
              <a:rPr lang="ru-RU" sz="3200" dirty="0" smtClean="0"/>
            </a:br>
            <a:r>
              <a:rPr lang="ru-RU" sz="3200" dirty="0" smtClean="0"/>
              <a:t>в нашей выставке сегодня</a:t>
            </a:r>
            <a:br>
              <a:rPr lang="ru-RU" sz="3200" dirty="0" smtClean="0"/>
            </a:br>
            <a:r>
              <a:rPr lang="ru-RU" sz="3200" dirty="0" smtClean="0"/>
              <a:t>мы покажем её плоды.</a:t>
            </a:r>
            <a:endParaRPr lang="ru-RU" sz="3200" dirty="0"/>
          </a:p>
        </p:txBody>
      </p:sp>
      <p:pic>
        <p:nvPicPr>
          <p:cNvPr id="2050" name="Picture 2" descr="C:\Documents and Settings\Admin\Мои документы\вологжина\пришкольный\фото\Изображение 1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928934"/>
            <a:ext cx="3786214" cy="364333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Мои документы\вологжина\пришкольный\фото\P814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643314"/>
            <a:ext cx="1304925" cy="97790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Мои документы\вологжина\пришкольный\фото\втп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464347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  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</a:rPr>
              <a:t>  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</a:rPr>
              <a:t>Мы  приучены к труду, к прохождению практики		 В этом вопросе у нас нет никаких проблем</a:t>
            </a:r>
            <a:r>
              <a:rPr lang="ru-RU" sz="2700" dirty="0" smtClean="0"/>
              <a:t>…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	Никогда не поздно посадить деревце:</a:t>
            </a:r>
          </a:p>
          <a:p>
            <a:pPr>
              <a:buNone/>
            </a:pPr>
            <a:r>
              <a:rPr lang="ru-RU" dirty="0" smtClean="0"/>
              <a:t> 	Пусть плоды не тебе достанутся,</a:t>
            </a:r>
          </a:p>
          <a:p>
            <a:pPr>
              <a:buNone/>
            </a:pPr>
            <a:r>
              <a:rPr lang="ru-RU" dirty="0" smtClean="0"/>
              <a:t> 	 Но радость жизни начинается</a:t>
            </a:r>
          </a:p>
          <a:p>
            <a:pPr>
              <a:buNone/>
            </a:pPr>
            <a:r>
              <a:rPr lang="ru-RU" dirty="0" smtClean="0"/>
              <a:t> 	С раскрытия первой почки,</a:t>
            </a:r>
          </a:p>
          <a:p>
            <a:pPr>
              <a:buNone/>
            </a:pPr>
            <a:r>
              <a:rPr lang="ru-RU" dirty="0" smtClean="0"/>
              <a:t>	 Поэтому следуй завету берендеев:</a:t>
            </a:r>
          </a:p>
          <a:p>
            <a:pPr>
              <a:buNone/>
            </a:pPr>
            <a:r>
              <a:rPr lang="ru-RU" dirty="0" smtClean="0"/>
              <a:t> 	«Помирать собирайся, а рожь сей.»                                   	                                                         М.М.Пришвин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115360" cy="44291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										соберём урожай и питание в столовой будет гораздо дешевле…																					Для столовой мы собрали</a:t>
            </a:r>
            <a:br>
              <a:rPr lang="ru-RU" sz="3200" dirty="0" smtClean="0"/>
            </a:br>
            <a:r>
              <a:rPr lang="ru-RU" sz="3200" dirty="0" smtClean="0"/>
              <a:t>			много разных овощей,</a:t>
            </a:r>
            <a:br>
              <a:rPr lang="ru-RU" sz="3200" dirty="0" smtClean="0"/>
            </a:br>
            <a:r>
              <a:rPr lang="ru-RU" sz="3200" dirty="0" smtClean="0"/>
              <a:t>				после выставки наш повар</a:t>
            </a:r>
            <a:br>
              <a:rPr lang="ru-RU" sz="3200" dirty="0" smtClean="0"/>
            </a:br>
            <a:r>
              <a:rPr lang="ru-RU" sz="3200" dirty="0" smtClean="0"/>
              <a:t>				много нам наварит щей.																</a:t>
            </a:r>
            <a:endParaRPr lang="ru-RU" sz="3200" dirty="0"/>
          </a:p>
        </p:txBody>
      </p:sp>
      <p:pic>
        <p:nvPicPr>
          <p:cNvPr id="3074" name="Picture 2" descr="C:\Documents and Settings\Admin\Мои документы\вологжина\пришкольный\фото\P81400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Работу выполнила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Карачаева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Анна 7 «А» класс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 выставка\SAM_4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26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МКОУ СОШ №1 им. Г.Г.Малкова п. Жигалово</vt:lpstr>
      <vt:lpstr>    Для того, чтобы что-то вырастить на земле,  надо вложить в это дело много труда, значит и любви. </vt:lpstr>
      <vt:lpstr>Осень щедрая такая   всех одарит за труды в нашей выставке сегодня мы покажем её плоды.</vt:lpstr>
      <vt:lpstr>     Мы  приучены к труду, к прохождению практики   В этом вопросе у нас нет никаких проблем…</vt:lpstr>
      <vt:lpstr>          соберём урожай и питание в столовой будет гораздо дешевле…                     Для столовой мы собрали    много разных овощей,     после выставки наш повар     много нам наварит щей.                </vt:lpstr>
      <vt:lpstr>Работу выполнила Карачаева Анна 7 «А» класс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СОШ №1 им. Г.Г.Малкова п. Жигалово</dc:title>
  <dc:creator>Admin</dc:creator>
  <cp:lastModifiedBy>Admin</cp:lastModifiedBy>
  <cp:revision>13</cp:revision>
  <dcterms:created xsi:type="dcterms:W3CDTF">2012-02-20T18:28:19Z</dcterms:created>
  <dcterms:modified xsi:type="dcterms:W3CDTF">2012-02-20T20:35:24Z</dcterms:modified>
</cp:coreProperties>
</file>